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4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527" r:id="rId17"/>
    <p:sldId id="2147470377" r:id="rId18"/>
    <p:sldId id="2076137987" r:id="rId19"/>
    <p:sldId id="2076137985" r:id="rId20"/>
    <p:sldId id="286" r:id="rId21"/>
    <p:sldId id="2076137983" r:id="rId22"/>
    <p:sldId id="2076137981" r:id="rId23"/>
    <p:sldId id="2076137982" r:id="rId24"/>
    <p:sldId id="287" r:id="rId25"/>
    <p:sldId id="2076137980" r:id="rId26"/>
    <p:sldId id="2076137976" r:id="rId27"/>
    <p:sldId id="2076137984" r:id="rId28"/>
    <p:sldId id="2076137977" r:id="rId29"/>
    <p:sldId id="3766" r:id="rId30"/>
    <p:sldId id="2076137988" r:id="rId31"/>
    <p:sldId id="2076137990" r:id="rId32"/>
    <p:sldId id="34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527"/>
            <p14:sldId id="2147470377"/>
            <p14:sldId id="207613798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47"/>
    <p:restoredTop sz="92773"/>
  </p:normalViewPr>
  <p:slideViewPr>
    <p:cSldViewPr snapToGrid="0" snapToObjects="1">
      <p:cViewPr varScale="1">
        <p:scale>
          <a:sx n="137" d="100"/>
          <a:sy n="137" d="100"/>
        </p:scale>
        <p:origin x="1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9/12/23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8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yranchergov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zackbradys/rancher-on-aw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workshops.aws/ranch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svg"/><Relationship Id="rId26" Type="http://schemas.openxmlformats.org/officeDocument/2006/relationships/image" Target="../media/image183.png"/><Relationship Id="rId3" Type="http://schemas.openxmlformats.org/officeDocument/2006/relationships/image" Target="../media/image161.tiff"/><Relationship Id="rId21" Type="http://schemas.openxmlformats.org/officeDocument/2006/relationships/image" Target="../media/image179.png"/><Relationship Id="rId7" Type="http://schemas.openxmlformats.org/officeDocument/2006/relationships/image" Target="../media/image165.png"/><Relationship Id="rId12" Type="http://schemas.openxmlformats.org/officeDocument/2006/relationships/image" Target="../media/image170.tiff"/><Relationship Id="rId17" Type="http://schemas.openxmlformats.org/officeDocument/2006/relationships/image" Target="../media/image175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4.png"/><Relationship Id="rId11" Type="http://schemas.openxmlformats.org/officeDocument/2006/relationships/image" Target="../media/image169.tiff"/><Relationship Id="rId24" Type="http://schemas.openxmlformats.org/officeDocument/2006/relationships/image" Target="../media/image51.png"/><Relationship Id="rId5" Type="http://schemas.openxmlformats.org/officeDocument/2006/relationships/image" Target="../media/image163.tiff"/><Relationship Id="rId15" Type="http://schemas.openxmlformats.org/officeDocument/2006/relationships/image" Target="../media/image173.tiff"/><Relationship Id="rId23" Type="http://schemas.openxmlformats.org/officeDocument/2006/relationships/image" Target="../media/image181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2.tiff"/><Relationship Id="rId9" Type="http://schemas.openxmlformats.org/officeDocument/2006/relationships/image" Target="../media/image167.tiff"/><Relationship Id="rId14" Type="http://schemas.openxmlformats.org/officeDocument/2006/relationships/image" Target="../media/image172.tiff"/><Relationship Id="rId22" Type="http://schemas.openxmlformats.org/officeDocument/2006/relationships/image" Target="../media/image180.png"/><Relationship Id="rId27" Type="http://schemas.openxmlformats.org/officeDocument/2006/relationships/image" Target="../media/image18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4" Type="http://schemas.openxmlformats.org/officeDocument/2006/relationships/image" Target="../media/image18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</a:t>
            </a:r>
            <a:r>
              <a:rPr lang="en-US" sz="2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zack.brady@ranchergovernment.com</a:t>
            </a:r>
            <a:endParaRPr lang="en-US" sz="20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9375409" y="230705"/>
            <a:ext cx="2580803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Master Slide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0330" y="4840623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Government Solutions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on AWS Workshop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396828" y="990036"/>
            <a:ext cx="10932082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Learn how to easily deploy and manage Kubernetes with Rancher on AWS!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https://catalog.workshops.aws/rancher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C2E8024-D544-28D5-512A-49F80AB2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6245"/>
            <a:ext cx="12187997" cy="55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091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0B5CE6B-8ABF-2478-1BCC-88D576C38251}"/>
              </a:ext>
            </a:extLst>
          </p:cNvPr>
          <p:cNvSpPr txBox="1">
            <a:spLocks/>
          </p:cNvSpPr>
          <p:nvPr/>
        </p:nvSpPr>
        <p:spPr>
          <a:xfrm>
            <a:off x="331922" y="442194"/>
            <a:ext cx="10781434" cy="547842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dirty="0"/>
              <a:t>Included Enablement and Training Paths</a:t>
            </a:r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679824" y="3995761"/>
            <a:ext cx="6832349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endParaRPr lang="en-AU" sz="3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27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139164" y="4989188"/>
            <a:ext cx="528023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zack.brady@ranchergovernment.com</a:t>
            </a:r>
            <a:endParaRPr lang="en-US" sz="20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2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30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8711" y="1900085"/>
            <a:ext cx="4824410" cy="2194190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is a 100% US-based entity dedicated to delivering Kubernetes and Cloud Native Technology solutions, services, and support across the U.S. Government including the Federal Government, Department of Defense, and Intelligence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offers varying levels of service including US-State Side Support and cleared on-site support and exists to enhance Rancher’s capabilities to meet the ever-evolving government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 (RGS)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2105182" y="6043149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2075634" y="6072310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19830" y="465809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64231" y="468703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87962" y="420898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0149" y="423754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398711" y="5599676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490898" y="5628243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587962" y="514064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587962" y="5181473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W&amp;S,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i="0" dirty="0">
                <a:solidFill>
                  <a:srgbClr val="666666"/>
                </a:solidFill>
                <a:effectLst/>
                <a:latin typeface="Montserrat" pitchFamily="2" charset="77"/>
              </a:rPr>
              <a:t>Accelerating Mission and Driving Success for our Customers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6436</TotalTime>
  <Words>1573</Words>
  <Application>Microsoft Macintosh PowerPoint</Application>
  <PresentationFormat>Widescreen</PresentationFormat>
  <Paragraphs>342</Paragraphs>
  <Slides>30</Slides>
  <Notes>17</Notes>
  <HiddenSlides>11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Montserrat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Rancher on AWS Workshop</vt:lpstr>
      <vt:lpstr>PowerPoint Presentation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350</cp:revision>
  <dcterms:created xsi:type="dcterms:W3CDTF">2020-11-17T10:12:06Z</dcterms:created>
  <dcterms:modified xsi:type="dcterms:W3CDTF">2023-09-12T17:37:59Z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